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1800" cy="29819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>
        <p:scale>
          <a:sx n="25" d="100"/>
          <a:sy n="25" d="100"/>
        </p:scale>
        <p:origin x="3552" y="-22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1317853" y="40326528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650260" y="40326528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1317853" y="38786244"/>
            <a:ext cx="10226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Schauer 			    Konrad</a:t>
            </a:r>
          </a:p>
          <a:p>
            <a:r>
              <a:rPr lang="de-AT" sz="4400" dirty="0">
                <a:solidFill>
                  <a:schemeClr val="bg1"/>
                </a:solidFill>
              </a:rPr>
              <a:t>Alexander	     	    Jonas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5" name="Grafik 14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4580FDB9-3C98-53D5-71D5-D951B715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626" y="31688026"/>
            <a:ext cx="10798397" cy="7198931"/>
          </a:xfrm>
          <a:prstGeom prst="rect">
            <a:avLst/>
          </a:prstGeom>
        </p:spPr>
      </p:pic>
      <p:pic>
        <p:nvPicPr>
          <p:cNvPr id="5" name="Grafik 4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ADA459A5-5D91-41D2-4BAE-C292B3B06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01918" y="4336078"/>
            <a:ext cx="64068978" cy="33825217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10" name="Grafik 9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5297DA55-42E8-1533-B4D5-1E41F528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25550" y="-11171933"/>
            <a:ext cx="89549698" cy="47277764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2627429" y="25327223"/>
            <a:ext cx="7986595" cy="885577"/>
          </a:xfrm>
          <a:prstGeom prst="bentConnector3">
            <a:avLst>
              <a:gd name="adj1" fmla="val 75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4557829" y="13861662"/>
            <a:ext cx="6009835" cy="4120274"/>
          </a:xfrm>
          <a:prstGeom prst="bentConnector3">
            <a:avLst>
              <a:gd name="adj1" fmla="val 97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34949" r="39148" b="9799"/>
          <a:stretch/>
        </p:blipFill>
        <p:spPr>
          <a:xfrm>
            <a:off x="17411699" y="5651707"/>
            <a:ext cx="7270777" cy="5514688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680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</Words>
  <Application>Microsoft Office PowerPoint</Application>
  <PresentationFormat>Benutzerdefiniert</PresentationFormat>
  <Paragraphs>37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Jonas Konrad</cp:lastModifiedBy>
  <cp:revision>46</cp:revision>
  <cp:lastPrinted>2022-12-14T21:21:11Z</cp:lastPrinted>
  <dcterms:created xsi:type="dcterms:W3CDTF">2022-11-03T10:10:49Z</dcterms:created>
  <dcterms:modified xsi:type="dcterms:W3CDTF">2022-12-14T22:49:39Z</dcterms:modified>
</cp:coreProperties>
</file>